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2" r:id="rId3"/>
    <p:sldId id="256" r:id="rId4"/>
    <p:sldId id="259" r:id="rId6"/>
    <p:sldId id="257" r:id="rId7"/>
    <p:sldId id="258" r:id="rId8"/>
    <p:sldId id="260" r:id="rId9"/>
    <p:sldId id="261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0511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IMG_6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6705" y="232410"/>
            <a:ext cx="2953385" cy="6392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3587" r="74969" b="7262"/>
          <a:stretch>
            <a:fillRect/>
          </a:stretch>
        </p:blipFill>
        <p:spPr>
          <a:xfrm>
            <a:off x="7858125" y="212725"/>
            <a:ext cx="3764280" cy="6432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01760" y="1461135"/>
            <a:ext cx="202374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设计图</a:t>
            </a:r>
            <a:endParaRPr lang="zh-CN" altLang="en-US" sz="4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875" y="784225"/>
            <a:ext cx="4895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这个图钉我设计一下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935" y="2013585"/>
            <a:ext cx="34804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这个整体往上移动一些，地图保留现在的</a:t>
            </a:r>
            <a:r>
              <a:rPr lang="en-US" altLang="zh-CN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2/3</a:t>
            </a:r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面积差不多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875" y="4227830"/>
            <a:ext cx="34804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这个地点显示可以简化吗？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800475" y="1248410"/>
            <a:ext cx="1562735" cy="54292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385060" y="4258945"/>
            <a:ext cx="2731135" cy="9709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375785" y="3074670"/>
            <a:ext cx="2501265" cy="18097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2765" y="2333625"/>
            <a:ext cx="2501265" cy="1596390"/>
          </a:xfrm>
          <a:prstGeom prst="rect">
            <a:avLst/>
          </a:prstGeom>
          <a:noFill/>
          <a:ln w="57150" cmpd="sng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034280" y="4324985"/>
            <a:ext cx="1530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498590" y="3568065"/>
            <a:ext cx="2040255" cy="723900"/>
          </a:xfrm>
          <a:prstGeom prst="straightConnector1">
            <a:avLst/>
          </a:prstGeom>
          <a:ln w="476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IMG_6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486410"/>
            <a:ext cx="2840990" cy="6150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5860" y="951865"/>
            <a:ext cx="4895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城市选择页面，无法用自带的选择器对吧？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如果需要用这个页面我就也设计一下。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IMG_6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395" y="381000"/>
            <a:ext cx="2756535" cy="5967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75874" t="2765" r="-707" b="6810"/>
          <a:stretch>
            <a:fillRect/>
          </a:stretch>
        </p:blipFill>
        <p:spPr>
          <a:xfrm>
            <a:off x="7342505" y="456565"/>
            <a:ext cx="3372485" cy="58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6385" y="1694180"/>
            <a:ext cx="34804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地点名称不显示了。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有预警的气球弹跳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时间用</a:t>
            </a:r>
            <a:r>
              <a:rPr lang="en-US" altLang="zh-CN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24</a:t>
            </a:r>
            <a:r>
              <a:rPr lang="zh-CN" altLang="en-US" sz="320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小时显示吧，不用晚上早晨表达了，到新疆那边容易乱。</a:t>
            </a:r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endParaRPr lang="zh-CN" altLang="en-US" sz="320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750945" y="2054225"/>
            <a:ext cx="1875790" cy="641985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235960" y="4851400"/>
            <a:ext cx="1995805" cy="42291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15625" y="1215390"/>
            <a:ext cx="13277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能做转发按钮吗？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打开后直接是这个页面结果吗？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IMG_6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1960" y="281305"/>
            <a:ext cx="3006725" cy="6509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0203" t="3930" r="24698" b="8152"/>
          <a:stretch>
            <a:fillRect/>
          </a:stretch>
        </p:blipFill>
        <p:spPr>
          <a:xfrm>
            <a:off x="7847965" y="346075"/>
            <a:ext cx="3783965" cy="6359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78740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时间也改成</a:t>
            </a:r>
            <a:r>
              <a:rPr lang="en-US" altLang="zh-CN" sz="3200"/>
              <a:t>24</a:t>
            </a:r>
            <a:r>
              <a:rPr lang="zh-CN" altLang="en-US" sz="3200"/>
              <a:t>小时制吧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454660" y="346456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这里我让设计设计一下效果。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454660" y="550037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这里是还没调整吧？</a:t>
            </a:r>
            <a:endParaRPr lang="zh-CN" altLang="en-US" sz="320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388360" y="3699510"/>
            <a:ext cx="2254885" cy="55499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071495" y="1602740"/>
            <a:ext cx="1880235" cy="30353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96845" y="6217285"/>
            <a:ext cx="1678940" cy="20447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IMG_6256"/>
          <p:cNvPicPr>
            <a:picLocks noChangeAspect="1"/>
          </p:cNvPicPr>
          <p:nvPr>
            <p:ph idx="1"/>
          </p:nvPr>
        </p:nvPicPr>
        <p:blipFill>
          <a:blip r:embed="rId1"/>
          <a:srcRect t="22691" b="27973"/>
          <a:stretch>
            <a:fillRect/>
          </a:stretch>
        </p:blipFill>
        <p:spPr>
          <a:xfrm>
            <a:off x="5026025" y="575310"/>
            <a:ext cx="5530215" cy="5906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787400"/>
            <a:ext cx="3208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路线能否加粗一些？不太明显。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现在的显示数量是根据缩放级别适应的吗？</a:t>
            </a:r>
            <a:endParaRPr lang="zh-CN" alt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3665" y="542290"/>
            <a:ext cx="657479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735" y="1889760"/>
            <a:ext cx="3208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地图颜色能使用这个灰色主题吗？</a:t>
            </a:r>
            <a:endParaRPr lang="zh-CN" altLang="en-US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WPS 文字</Application>
  <PresentationFormat>宽屏</PresentationFormat>
  <Paragraphs>38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儷黑 Pro</vt:lpstr>
      <vt:lpstr>Lantinghei SC Extralight</vt:lpstr>
      <vt:lpstr>Hiragino Sans GB W3</vt:lpstr>
      <vt:lpstr>Heiti SC Light</vt:lpstr>
      <vt:lpstr>儷宋 Pro</vt:lpstr>
      <vt:lpstr>Lantinghei TC Extralight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mojo</dc:creator>
  <cp:lastModifiedBy>mojo</cp:lastModifiedBy>
  <cp:revision>1</cp:revision>
  <dcterms:created xsi:type="dcterms:W3CDTF">2021-05-11T03:20:29Z</dcterms:created>
  <dcterms:modified xsi:type="dcterms:W3CDTF">2021-05-11T03:20:29Z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